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13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eg>
</file>

<file path=ppt/media/image3.jpg>
</file>

<file path=ppt/media/image4.jpe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0429" y="1216989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14516" y="11702157"/>
            <a:ext cx="13235313" cy="7432733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8567" y="23557035"/>
            <a:ext cx="8559688" cy="622227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851430" y="6067112"/>
            <a:ext cx="9326880" cy="1452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 der Dinge:</a:t>
            </a:r>
          </a:p>
          <a:p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danach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verkappt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weggeworfen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Baustoffe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giftige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749" y="6067112"/>
            <a:ext cx="12473328" cy="7572375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1959749" y="15089706"/>
            <a:ext cx="11815007" cy="5754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Forschungsfrage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Wracks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6214516" y="6067112"/>
            <a:ext cx="11815007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Vorgehensweise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Helfer: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schnell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Schuleigenen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ROVs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direkter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Umgebung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einmal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geworden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sein!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430" y="21274032"/>
            <a:ext cx="9326880" cy="6920506"/>
          </a:xfrm>
          <a:prstGeom prst="rect">
            <a:avLst/>
          </a:prstGeom>
        </p:spPr>
      </p:pic>
      <p:pic>
        <p:nvPicPr>
          <p:cNvPr id="34" name="Grafik 33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F93362A9-E59E-4FD8-9BE9-505664ABCD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649809"/>
            <a:ext cx="5167086" cy="3791881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 err="1"/>
              <a:t>Forschung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Sauerbray</a:t>
            </a:r>
            <a:r>
              <a:rPr lang="en-GB" sz="4400" dirty="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6214516" y="20306783"/>
            <a:ext cx="1361969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59749" y="21497889"/>
            <a:ext cx="11004754" cy="7782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1751339" y="5961311"/>
            <a:ext cx="100584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Überbleibsel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feststellen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12927" y="6476130"/>
            <a:ext cx="8414108" cy="104514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751339" y="11416460"/>
            <a:ext cx="10467341" cy="8371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Diskussion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Gründe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Konzentration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daraufhin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Schiffe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Gewässern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empfiehlt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Aldebaran,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Tiefgang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Küstennähe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8702890" y="1139206"/>
            <a:ext cx="25397982" cy="3032989"/>
          </a:xfrm>
          <a:prstGeom prst="rect">
            <a:avLst/>
          </a:prstGeom>
        </p:spPr>
        <p:txBody>
          <a:bodyPr>
            <a:normAutofit fontScale="97500"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TNT in der See?!</a:t>
            </a:r>
          </a:p>
        </p:txBody>
      </p:sp>
      <p:pic>
        <p:nvPicPr>
          <p:cNvPr id="6" name="Grafik 5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EA5A6127-A4F9-429F-9299-008543F254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649809"/>
            <a:ext cx="5167086" cy="379188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 err="1"/>
              <a:t>Forschung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Sauerbray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20244205"/>
            <a:ext cx="14051691" cy="7815844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32640" y="20048770"/>
            <a:ext cx="14051691" cy="7911692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4334882" y="28381817"/>
            <a:ext cx="693972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STVs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gefunden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Beispiel-Daten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9849325" y="28428121"/>
            <a:ext cx="81072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Echte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Daten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Ausschlag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065299" y="5858223"/>
            <a:ext cx="9891310" cy="11633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Ausblick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Auch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nichts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STVs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weiterhin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darf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Langfristige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Umgang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muss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geklärt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mehrere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Meer,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genau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jetzt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Wissen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darüber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 lost und wo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fest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setzt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403</Words>
  <Application>Microsoft Office PowerPoint</Application>
  <PresentationFormat>Benutzerdefiniert</PresentationFormat>
  <Paragraphs>35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See?!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12</cp:revision>
  <dcterms:created xsi:type="dcterms:W3CDTF">2021-10-16T18:10:29Z</dcterms:created>
  <dcterms:modified xsi:type="dcterms:W3CDTF">2021-10-16T20:17:37Z</dcterms:modified>
</cp:coreProperties>
</file>

<file path=docProps/thumbnail.jpeg>
</file>